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Kanit" panose="020B0604020202020204" charset="-34"/>
      <p:regular r:id="rId11"/>
    </p:embeddedFont>
    <p:embeddedFont>
      <p:font typeface="Martel Sans" panose="020B0604020202020204" charset="0"/>
      <p:regular r:id="rId12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9" d="100"/>
          <a:sy n="89" d="100"/>
        </p:scale>
        <p:origin x="108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273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85768"/>
            <a:ext cx="7468553" cy="2914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Introducción a los Lenguajes de Servidor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6324124" y="4659392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En el mundo digital actual, los lenguajes de servidor son esenciales para construir aplicaciones web interactivas y dinámicas. Permiten que los sitios web respondan a las solicitudes de los usuarios y generen contenido dinámico.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646068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Daniel Gutiérrez y Ayman Hamouni</a:t>
            </a:r>
            <a:endParaRPr lang="en-US" sz="185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9AB26FF-C06D-6C26-6F98-5A3985615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5555" y="7240822"/>
            <a:ext cx="2114845" cy="94310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08215"/>
            <a:ext cx="849987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¿Qué es un Lenguaje de Servidor?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090982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Un lenguaje de servidor es un tipo de lenguaje de programación que se ejecuta en un servidor web. Este servidor procesa las solicitudes de los usuarios y genera respuestas que se envían al navegador web del usuario.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36554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Interacción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4956810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Permite que los sitios web respondan a las acciones del usuario.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5357813" y="436554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Dinamismo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57813" y="4956810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Genera contenido dinámico, como comentarios, noticias o información personalizada.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9877901" y="436554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Seguridad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7901" y="4956810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Protege el acceso a los datos del servidor y evita la manipulación de información.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5568" y="931307"/>
            <a:ext cx="7672864" cy="12361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Características de los Lenguajes de Servidor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735568" y="2482572"/>
            <a:ext cx="7672864" cy="1008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Los lenguajes de servidor se caracterizan por su capacidad de interactuar con bases de datos, manipular archivos y realizar cálculos complejos. Además, son capaces de gestionar sesiones de usuario y proporcionar seguridad.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35568" y="3963948"/>
            <a:ext cx="472797" cy="472797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6" name="Text 3"/>
          <p:cNvSpPr/>
          <p:nvPr/>
        </p:nvSpPr>
        <p:spPr>
          <a:xfrm>
            <a:off x="924639" y="4051935"/>
            <a:ext cx="94655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418511" y="3963948"/>
            <a:ext cx="2472452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Acceso a Datos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418511" y="4399121"/>
            <a:ext cx="3048476" cy="1008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Interacción con bases de datos para almacenamiento y recuperación de información.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4677132" y="3963948"/>
            <a:ext cx="472797" cy="472797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0" name="Text 7"/>
          <p:cNvSpPr/>
          <p:nvPr/>
        </p:nvSpPr>
        <p:spPr>
          <a:xfrm>
            <a:off x="4837986" y="4051935"/>
            <a:ext cx="150971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5360075" y="3963948"/>
            <a:ext cx="2472452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Manejo de Archivos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5360075" y="4399121"/>
            <a:ext cx="3048476" cy="1008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Lectura, escritura y modificación de archivos en el servidor.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35568" y="5854303"/>
            <a:ext cx="472797" cy="472797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4" name="Text 11"/>
          <p:cNvSpPr/>
          <p:nvPr/>
        </p:nvSpPr>
        <p:spPr>
          <a:xfrm>
            <a:off x="894993" y="5942290"/>
            <a:ext cx="153948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418511" y="5854303"/>
            <a:ext cx="2683669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Procesamiento de Datos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1418511" y="6289477"/>
            <a:ext cx="3048476" cy="1008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Realización de cálculos complejos y operaciones lógicas.</a:t>
            </a:r>
            <a:endParaRPr lang="en-US" sz="1650" dirty="0"/>
          </a:p>
        </p:txBody>
      </p:sp>
      <p:sp>
        <p:nvSpPr>
          <p:cNvPr id="17" name="Shape 14"/>
          <p:cNvSpPr/>
          <p:nvPr/>
        </p:nvSpPr>
        <p:spPr>
          <a:xfrm>
            <a:off x="4677132" y="5854303"/>
            <a:ext cx="472797" cy="472797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8" name="Text 15"/>
          <p:cNvSpPr/>
          <p:nvPr/>
        </p:nvSpPr>
        <p:spPr>
          <a:xfrm>
            <a:off x="4832985" y="5942290"/>
            <a:ext cx="161092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4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5360075" y="5854303"/>
            <a:ext cx="2472452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Seguridad</a:t>
            </a:r>
            <a:endParaRPr lang="en-US" sz="1900" dirty="0"/>
          </a:p>
        </p:txBody>
      </p:sp>
      <p:sp>
        <p:nvSpPr>
          <p:cNvPr id="20" name="Text 17"/>
          <p:cNvSpPr/>
          <p:nvPr/>
        </p:nvSpPr>
        <p:spPr>
          <a:xfrm>
            <a:off x="5360075" y="6289477"/>
            <a:ext cx="3048476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Protección de datos y gestión de accesos.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43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6741" y="644485"/>
            <a:ext cx="7503319" cy="1378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Tres Ejemplos de Lenguajes de Servidor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06741" y="2374702"/>
            <a:ext cx="7503319" cy="1125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Existen diversos lenguajes de servidor, cada uno con sus propias características y usos específicos. Algunos de los más populares incluyen PHP, Python y Node.js.</a:t>
            </a:r>
            <a:endParaRPr lang="en-US" sz="1800" dirty="0"/>
          </a:p>
        </p:txBody>
      </p:sp>
      <p:sp>
        <p:nvSpPr>
          <p:cNvPr id="5" name="Shape 2"/>
          <p:cNvSpPr/>
          <p:nvPr/>
        </p:nvSpPr>
        <p:spPr>
          <a:xfrm>
            <a:off x="6306741" y="3763447"/>
            <a:ext cx="7503319" cy="3826431"/>
          </a:xfrm>
          <a:prstGeom prst="roundRect">
            <a:avLst>
              <a:gd name="adj" fmla="val 91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6" name="Shape 3"/>
          <p:cNvSpPr/>
          <p:nvPr/>
        </p:nvSpPr>
        <p:spPr>
          <a:xfrm>
            <a:off x="6314361" y="3771067"/>
            <a:ext cx="7487245" cy="67151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7" name="Text 4"/>
          <p:cNvSpPr/>
          <p:nvPr/>
        </p:nvSpPr>
        <p:spPr>
          <a:xfrm>
            <a:off x="6549628" y="3919299"/>
            <a:ext cx="2022991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Lenguaje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9048869" y="3919299"/>
            <a:ext cx="2019181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Popularidad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11544300" y="3919299"/>
            <a:ext cx="2022991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Uso Principal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6314361" y="4442579"/>
            <a:ext cx="7487245" cy="10465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1" name="Text 8"/>
          <p:cNvSpPr/>
          <p:nvPr/>
        </p:nvSpPr>
        <p:spPr>
          <a:xfrm>
            <a:off x="6549628" y="4590812"/>
            <a:ext cx="2022991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PHP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9048869" y="4590812"/>
            <a:ext cx="2019181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Alto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11544300" y="4590812"/>
            <a:ext cx="2022991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Desarrollo web, CMS</a:t>
            </a:r>
            <a:endParaRPr lang="en-US" sz="1800" dirty="0"/>
          </a:p>
        </p:txBody>
      </p:sp>
      <p:sp>
        <p:nvSpPr>
          <p:cNvPr id="14" name="Shape 11"/>
          <p:cNvSpPr/>
          <p:nvPr/>
        </p:nvSpPr>
        <p:spPr>
          <a:xfrm>
            <a:off x="6314361" y="5489138"/>
            <a:ext cx="7487245" cy="10465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5" name="Text 12"/>
          <p:cNvSpPr/>
          <p:nvPr/>
        </p:nvSpPr>
        <p:spPr>
          <a:xfrm>
            <a:off x="6549628" y="5637371"/>
            <a:ext cx="2022991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Python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9048869" y="5637371"/>
            <a:ext cx="2019181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Medio</a:t>
            </a:r>
            <a:endParaRPr lang="en-US" sz="1800" dirty="0"/>
          </a:p>
        </p:txBody>
      </p:sp>
      <p:sp>
        <p:nvSpPr>
          <p:cNvPr id="17" name="Text 14"/>
          <p:cNvSpPr/>
          <p:nvPr/>
        </p:nvSpPr>
        <p:spPr>
          <a:xfrm>
            <a:off x="11544300" y="5637371"/>
            <a:ext cx="2022991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Desarrollo web, Machine Learning</a:t>
            </a:r>
            <a:endParaRPr lang="en-US" sz="1800" dirty="0"/>
          </a:p>
        </p:txBody>
      </p:sp>
      <p:sp>
        <p:nvSpPr>
          <p:cNvPr id="18" name="Shape 15"/>
          <p:cNvSpPr/>
          <p:nvPr/>
        </p:nvSpPr>
        <p:spPr>
          <a:xfrm>
            <a:off x="6314361" y="6535698"/>
            <a:ext cx="7487245" cy="10465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9" name="Text 16"/>
          <p:cNvSpPr/>
          <p:nvPr/>
        </p:nvSpPr>
        <p:spPr>
          <a:xfrm>
            <a:off x="6549628" y="6683931"/>
            <a:ext cx="2022991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Node.js</a:t>
            </a:r>
            <a:endParaRPr lang="en-US" sz="1800" dirty="0"/>
          </a:p>
        </p:txBody>
      </p:sp>
      <p:sp>
        <p:nvSpPr>
          <p:cNvPr id="20" name="Text 17"/>
          <p:cNvSpPr/>
          <p:nvPr/>
        </p:nvSpPr>
        <p:spPr>
          <a:xfrm>
            <a:off x="9048869" y="6683931"/>
            <a:ext cx="2019181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Alto</a:t>
            </a:r>
            <a:endParaRPr lang="en-US" sz="1800" dirty="0"/>
          </a:p>
        </p:txBody>
      </p:sp>
      <p:sp>
        <p:nvSpPr>
          <p:cNvPr id="21" name="Text 18"/>
          <p:cNvSpPr/>
          <p:nvPr/>
        </p:nvSpPr>
        <p:spPr>
          <a:xfrm>
            <a:off x="11544300" y="6683931"/>
            <a:ext cx="2022991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Aplicaciones web en tiempo real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7694" y="607933"/>
            <a:ext cx="4674037" cy="5022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950"/>
              </a:lnSpc>
              <a:buNone/>
            </a:pPr>
            <a:r>
              <a:rPr lang="en-US" sz="31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PHP: Características y Uso</a:t>
            </a:r>
            <a:endParaRPr lang="en-US" sz="3150" dirty="0"/>
          </a:p>
        </p:txBody>
      </p:sp>
      <p:sp>
        <p:nvSpPr>
          <p:cNvPr id="4" name="Text 1"/>
          <p:cNvSpPr/>
          <p:nvPr/>
        </p:nvSpPr>
        <p:spPr>
          <a:xfrm>
            <a:off x="597694" y="1366242"/>
            <a:ext cx="7948613" cy="546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PHP es un lenguaje de servidor de código abierto ampliamente utilizado para desarrollar sitios web dinámicos. Es conocido por su facilidad de aprendizaje y su gran comunidad de usuarios.</a:t>
            </a:r>
            <a:endParaRPr lang="en-US" sz="13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694" y="2104549"/>
            <a:ext cx="426839" cy="42683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97694" y="2702123"/>
            <a:ext cx="2009180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Eficiencia</a:t>
            </a:r>
            <a:endParaRPr lang="en-US" sz="1550" dirty="0"/>
          </a:p>
        </p:txBody>
      </p:sp>
      <p:sp>
        <p:nvSpPr>
          <p:cNvPr id="7" name="Text 3"/>
          <p:cNvSpPr/>
          <p:nvPr/>
        </p:nvSpPr>
        <p:spPr>
          <a:xfrm>
            <a:off x="597694" y="3055739"/>
            <a:ext cx="7948613" cy="546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PHP es conocido por su eficiencia y velocidad de ejecución, especialmente en el contexto del desarrollo web.</a:t>
            </a:r>
            <a:endParaRPr lang="en-US" sz="13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694" y="4114324"/>
            <a:ext cx="426839" cy="42683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97694" y="4711898"/>
            <a:ext cx="2198251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Acceso a Bases de Datos</a:t>
            </a:r>
            <a:endParaRPr lang="en-US" sz="1550" dirty="0"/>
          </a:p>
        </p:txBody>
      </p:sp>
      <p:sp>
        <p:nvSpPr>
          <p:cNvPr id="10" name="Text 5"/>
          <p:cNvSpPr/>
          <p:nvPr/>
        </p:nvSpPr>
        <p:spPr>
          <a:xfrm>
            <a:off x="597694" y="5065514"/>
            <a:ext cx="7948613" cy="546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PHP proporciona una forma sencilla de interactuar con diversas bases de datos, como MySQL y PostgreSQL.</a:t>
            </a:r>
            <a:endParaRPr lang="en-US" sz="13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694" y="6124099"/>
            <a:ext cx="426839" cy="42683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97694" y="6721673"/>
            <a:ext cx="2009180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Gran Comunidad</a:t>
            </a:r>
            <a:endParaRPr lang="en-US" sz="1550" dirty="0"/>
          </a:p>
        </p:txBody>
      </p:sp>
      <p:sp>
        <p:nvSpPr>
          <p:cNvPr id="13" name="Text 7"/>
          <p:cNvSpPr/>
          <p:nvPr/>
        </p:nvSpPr>
        <p:spPr>
          <a:xfrm>
            <a:off x="597694" y="7075289"/>
            <a:ext cx="7948613" cy="546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PHP cuenta con una amplia comunidad de usuarios, lo que significa que hay muchos recursos y soporte disponibles.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6524" y="753070"/>
            <a:ext cx="6736080" cy="64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Python: Características y Uso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66524" y="1725692"/>
            <a:ext cx="7610951" cy="1050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Python es un lenguaje de scripting versátil que también se puede utilizar para el desarrollo web. Es conocido por su sintaxis simple y legible, lo que lo hace popular para principiantes.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66524" y="3022878"/>
            <a:ext cx="3696057" cy="2642711"/>
          </a:xfrm>
          <a:prstGeom prst="roundRect">
            <a:avLst>
              <a:gd name="adj" fmla="val 1243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6" name="Text 3"/>
          <p:cNvSpPr/>
          <p:nvPr/>
        </p:nvSpPr>
        <p:spPr>
          <a:xfrm>
            <a:off x="985480" y="3241834"/>
            <a:ext cx="2576512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Versatilidad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985480" y="3695224"/>
            <a:ext cx="3258145" cy="1751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Python se utiliza en una amplia gama de aplicaciones, incluyendo el desarrollo web, la ciencia de datos y la inteligencia artificial.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681538" y="3022878"/>
            <a:ext cx="3696057" cy="2642711"/>
          </a:xfrm>
          <a:prstGeom prst="roundRect">
            <a:avLst>
              <a:gd name="adj" fmla="val 1243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9" name="Text 6"/>
          <p:cNvSpPr/>
          <p:nvPr/>
        </p:nvSpPr>
        <p:spPr>
          <a:xfrm>
            <a:off x="4900493" y="3241834"/>
            <a:ext cx="2576512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Legibilidad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4900493" y="3695224"/>
            <a:ext cx="3258145" cy="1050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Su sintaxis simple y clara facilita la escritura y comprensión del código.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766524" y="5884545"/>
            <a:ext cx="7610951" cy="1591866"/>
          </a:xfrm>
          <a:prstGeom prst="roundRect">
            <a:avLst>
              <a:gd name="adj" fmla="val 2064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2" name="Text 9"/>
          <p:cNvSpPr/>
          <p:nvPr/>
        </p:nvSpPr>
        <p:spPr>
          <a:xfrm>
            <a:off x="985480" y="6103501"/>
            <a:ext cx="2576512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Popularidad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985480" y="6556891"/>
            <a:ext cx="7173039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Python es uno de los lenguajes de programación más populares en el mundo, con una gran comunidad de usuarios y recursos disponibles.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6341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7709" y="3127296"/>
            <a:ext cx="6324362" cy="603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Node.js: Características y Uso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17709" y="4038005"/>
            <a:ext cx="13194983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Node.js es un entorno de ejecución JavaScript que permite ejecutar código JavaScript en el lado del servidor. Es ideal para aplicaciones web en tiempo real, como chat, juegos y aplicaciones de streaming.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09" y="4924663"/>
            <a:ext cx="4398288" cy="82022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22734" y="6052423"/>
            <a:ext cx="241268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Asincronía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922734" y="6476881"/>
            <a:ext cx="3988237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Node.js permite manejar múltiples solicitudes de manera eficiente, sin bloquear el servidor.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997" y="4924663"/>
            <a:ext cx="4398288" cy="82022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21022" y="6052423"/>
            <a:ext cx="241268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Tiempo Real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5321022" y="6476881"/>
            <a:ext cx="3988237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Ideal para aplicaciones que requieren actualizaciones en tiempo real, como chats o juegos.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4284" y="4924663"/>
            <a:ext cx="4398288" cy="82022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19310" y="6052423"/>
            <a:ext cx="241268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Escalabilidad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9719310" y="6476881"/>
            <a:ext cx="3988237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Node.js puede manejar grandes cantidades de tráfico de manera eficiente.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23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0438" y="2835831"/>
            <a:ext cx="7352348" cy="54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Conclusión y Consideraciones Finales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650438" y="3661172"/>
            <a:ext cx="13329523" cy="594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Los lenguajes de servidor son herramientas esenciales para construir sitios web dinámicos y aplicaciones web interactivas. La elección del lenguaje depende de las necesidades específicas del proyecto.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7303770" y="4464844"/>
            <a:ext cx="22860" cy="3252073"/>
          </a:xfrm>
          <a:prstGeom prst="roundRect">
            <a:avLst>
              <a:gd name="adj" fmla="val 121951"/>
            </a:avLst>
          </a:prstGeom>
          <a:solidFill>
            <a:srgbClr val="48446D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6" name="Shape 3"/>
          <p:cNvSpPr/>
          <p:nvPr/>
        </p:nvSpPr>
        <p:spPr>
          <a:xfrm>
            <a:off x="6478548" y="4871561"/>
            <a:ext cx="650438" cy="22860"/>
          </a:xfrm>
          <a:prstGeom prst="roundRect">
            <a:avLst>
              <a:gd name="adj" fmla="val 121951"/>
            </a:avLst>
          </a:prstGeom>
          <a:solidFill>
            <a:srgbClr val="48446D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7" name="Shape 4"/>
          <p:cNvSpPr/>
          <p:nvPr/>
        </p:nvSpPr>
        <p:spPr>
          <a:xfrm>
            <a:off x="7106126" y="4673918"/>
            <a:ext cx="418148" cy="418147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8" name="Text 5"/>
          <p:cNvSpPr/>
          <p:nvPr/>
        </p:nvSpPr>
        <p:spPr>
          <a:xfrm>
            <a:off x="7273290" y="4751784"/>
            <a:ext cx="83701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4106585" y="4650581"/>
            <a:ext cx="2186464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Experiencia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650438" y="5035272"/>
            <a:ext cx="5642610" cy="594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Considera la experiencia del equipo de desarrollo y la disponibilidad de expertos.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7501414" y="5800606"/>
            <a:ext cx="650438" cy="22860"/>
          </a:xfrm>
          <a:prstGeom prst="roundRect">
            <a:avLst>
              <a:gd name="adj" fmla="val 121951"/>
            </a:avLst>
          </a:prstGeom>
          <a:solidFill>
            <a:srgbClr val="48446D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2" name="Shape 9"/>
          <p:cNvSpPr/>
          <p:nvPr/>
        </p:nvSpPr>
        <p:spPr>
          <a:xfrm>
            <a:off x="7106126" y="5602962"/>
            <a:ext cx="418148" cy="418147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3" name="Text 10"/>
          <p:cNvSpPr/>
          <p:nvPr/>
        </p:nvSpPr>
        <p:spPr>
          <a:xfrm>
            <a:off x="7248406" y="5680829"/>
            <a:ext cx="133588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8337352" y="5579626"/>
            <a:ext cx="2186464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Requisitos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8337352" y="5964317"/>
            <a:ext cx="5642610" cy="594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Analiza las funcionalidades que se necesitan para el proyecto, como bases de datos, seguridad y rendimiento.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6478548" y="6636782"/>
            <a:ext cx="650438" cy="22860"/>
          </a:xfrm>
          <a:prstGeom prst="roundRect">
            <a:avLst>
              <a:gd name="adj" fmla="val 121951"/>
            </a:avLst>
          </a:prstGeom>
          <a:solidFill>
            <a:srgbClr val="48446D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7" name="Shape 14"/>
          <p:cNvSpPr/>
          <p:nvPr/>
        </p:nvSpPr>
        <p:spPr>
          <a:xfrm>
            <a:off x="7106126" y="6439138"/>
            <a:ext cx="418148" cy="418147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8" name="Text 15"/>
          <p:cNvSpPr/>
          <p:nvPr/>
        </p:nvSpPr>
        <p:spPr>
          <a:xfrm>
            <a:off x="7247096" y="6517005"/>
            <a:ext cx="136208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4106585" y="6415802"/>
            <a:ext cx="2186464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Comunidad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650438" y="6800493"/>
            <a:ext cx="5642610" cy="594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Investiga la comunidad del lenguaje y la disponibilidad de recursos y soporte.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683</Words>
  <Application>Microsoft Office PowerPoint</Application>
  <PresentationFormat>Personalizado</PresentationFormat>
  <Paragraphs>82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Kanit</vt:lpstr>
      <vt:lpstr>Arial</vt:lpstr>
      <vt:lpstr>Martel Sans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DANIEL GUTIERREZ PELAYO</cp:lastModifiedBy>
  <cp:revision>2</cp:revision>
  <dcterms:created xsi:type="dcterms:W3CDTF">2024-09-23T08:16:44Z</dcterms:created>
  <dcterms:modified xsi:type="dcterms:W3CDTF">2024-09-23T08:19:57Z</dcterms:modified>
</cp:coreProperties>
</file>